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c6f919934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c6f9199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c6f919934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c6f91993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6f919934_0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6f91993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6f919934_0_1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6f91993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c6f919934_0_2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c6f919934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c6f919934_0_2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c6f91993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c6f919934_0_5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c6f919934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授業のテーマ:</a:t>
            </a:r>
            <a:r>
              <a:rPr lang="ja"/>
              <a:t> </a:t>
            </a:r>
            <a:r>
              <a:rPr lang="ja"/>
              <a:t>三角形の分類</a:t>
            </a:r>
            <a:endParaRPr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20XX 年 9 月 4 日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265500" y="1718250"/>
            <a:ext cx="4045200" cy="170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対象</a:t>
            </a:r>
            <a:endParaRPr/>
          </a:p>
        </p:txBody>
      </p:sp>
      <p:sp>
        <p:nvSpPr>
          <p:cNvPr id="74" name="Google Shape;7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ja"/>
              <a:t>4 年生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ja"/>
              <a:t>高レベルなカリキュラム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1600"/>
              </a:spcAft>
              <a:buSzPts val="1800"/>
              <a:buChar char="●"/>
            </a:pPr>
            <a:r>
              <a:rPr lang="ja"/>
              <a:t>生徒 18 人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目的</a:t>
            </a:r>
            <a:endParaRPr/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ja"/>
              <a:t>ここにテキストを挿入 ここにテキストを挿入 ここにテキストを挿入 ここにテキストを挿入 ここにテキストを挿入 ここにテキストを挿入。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265500" y="1718250"/>
            <a:ext cx="4045200" cy="170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教材</a:t>
            </a:r>
            <a:endParaRPr/>
          </a:p>
        </p:txBody>
      </p:sp>
      <p:sp>
        <p:nvSpPr>
          <p:cNvPr id="86" name="Google Shape;86;p1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ja"/>
              <a:t>教材 1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ja"/>
              <a:t>教材 2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ja"/>
              <a:t>教材 3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ja"/>
              <a:t>教材 4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1600"/>
              </a:spcAft>
              <a:buSzPts val="1800"/>
              <a:buChar char="●"/>
            </a:pPr>
            <a:r>
              <a:rPr lang="ja"/>
              <a:t>教材 5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授業の流れ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/>
          <p:nvPr/>
        </p:nvSpPr>
        <p:spPr>
          <a:xfrm>
            <a:off x="340934" y="2199000"/>
            <a:ext cx="1872300" cy="745500"/>
          </a:xfrm>
          <a:prstGeom prst="homePlat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8"/>
          <p:cNvSpPr txBox="1"/>
          <p:nvPr>
            <p:ph idx="4294967295" type="body"/>
          </p:nvPr>
        </p:nvSpPr>
        <p:spPr>
          <a:xfrm>
            <a:off x="340923" y="2336550"/>
            <a:ext cx="14556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lt1"/>
                </a:solidFill>
              </a:rPr>
              <a:t>10 分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98" name="Google Shape;98;p18"/>
          <p:cNvGrpSpPr/>
          <p:nvPr/>
        </p:nvGrpSpPr>
        <p:grpSpPr>
          <a:xfrm>
            <a:off x="912820" y="1610215"/>
            <a:ext cx="198900" cy="593656"/>
            <a:chOff x="777447" y="1610215"/>
            <a:chExt cx="198900" cy="593656"/>
          </a:xfrm>
        </p:grpSpPr>
        <p:cxnSp>
          <p:nvCxnSpPr>
            <p:cNvPr id="99" name="Google Shape;99;p18"/>
            <p:cNvCxnSpPr/>
            <p:nvPr/>
          </p:nvCxnSpPr>
          <p:spPr>
            <a:xfrm>
              <a:off x="876909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00" name="Google Shape;100;p18"/>
            <p:cNvSpPr/>
            <p:nvPr/>
          </p:nvSpPr>
          <p:spPr>
            <a:xfrm>
              <a:off x="777447" y="1610215"/>
              <a:ext cx="198900" cy="19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" name="Google Shape;101;p18"/>
          <p:cNvSpPr txBox="1"/>
          <p:nvPr>
            <p:ph idx="4294967295" type="body"/>
          </p:nvPr>
        </p:nvSpPr>
        <p:spPr>
          <a:xfrm>
            <a:off x="318375" y="374700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ja" sz="1600"/>
              <a:t>ここにテキストを挿入 ここにテキストを挿入 ここにテキストを挿入 </a:t>
            </a:r>
            <a:endParaRPr sz="1600"/>
          </a:p>
        </p:txBody>
      </p:sp>
      <p:sp>
        <p:nvSpPr>
          <p:cNvPr id="102" name="Google Shape;102;p18"/>
          <p:cNvSpPr/>
          <p:nvPr/>
        </p:nvSpPr>
        <p:spPr>
          <a:xfrm>
            <a:off x="1817054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 txBox="1"/>
          <p:nvPr>
            <p:ph idx="4294967295" type="body"/>
          </p:nvPr>
        </p:nvSpPr>
        <p:spPr>
          <a:xfrm>
            <a:off x="2126317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lt1"/>
                </a:solidFill>
              </a:rPr>
              <a:t>10 分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04" name="Google Shape;104;p18"/>
          <p:cNvGrpSpPr/>
          <p:nvPr/>
        </p:nvGrpSpPr>
        <p:grpSpPr>
          <a:xfrm>
            <a:off x="2266282" y="2938958"/>
            <a:ext cx="198900" cy="593656"/>
            <a:chOff x="2223534" y="2938958"/>
            <a:chExt cx="198900" cy="593656"/>
          </a:xfrm>
        </p:grpSpPr>
        <p:cxnSp>
          <p:nvCxnSpPr>
            <p:cNvPr id="105" name="Google Shape;105;p18"/>
            <p:cNvCxnSpPr/>
            <p:nvPr/>
          </p:nvCxnSpPr>
          <p:spPr>
            <a:xfrm rot="10800000">
              <a:off x="2322997" y="2938958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06" name="Google Shape;106;p18"/>
            <p:cNvSpPr/>
            <p:nvPr/>
          </p:nvSpPr>
          <p:spPr>
            <a:xfrm flipH="1" rot="10800000">
              <a:off x="2223534" y="3333714"/>
              <a:ext cx="198900" cy="19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p18"/>
          <p:cNvSpPr txBox="1"/>
          <p:nvPr>
            <p:ph idx="4294967295" type="body"/>
          </p:nvPr>
        </p:nvSpPr>
        <p:spPr>
          <a:xfrm>
            <a:off x="1244337" y="3757725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ja" sz="1600"/>
              <a:t>ここにテキストを挿入 ここにテキストを挿入 ここにテキストを挿入 </a:t>
            </a:r>
            <a:endParaRPr sz="1600"/>
          </a:p>
        </p:txBody>
      </p:sp>
      <p:sp>
        <p:nvSpPr>
          <p:cNvPr id="108" name="Google Shape;108;p18"/>
          <p:cNvSpPr/>
          <p:nvPr/>
        </p:nvSpPr>
        <p:spPr>
          <a:xfrm>
            <a:off x="3471973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8"/>
          <p:cNvSpPr txBox="1"/>
          <p:nvPr>
            <p:ph idx="4294967295" type="body"/>
          </p:nvPr>
        </p:nvSpPr>
        <p:spPr>
          <a:xfrm>
            <a:off x="3767755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lt1"/>
                </a:solidFill>
              </a:rPr>
              <a:t>30 分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10" name="Google Shape;110;p18"/>
          <p:cNvGrpSpPr/>
          <p:nvPr/>
        </p:nvGrpSpPr>
        <p:grpSpPr>
          <a:xfrm>
            <a:off x="4058732" y="1610215"/>
            <a:ext cx="198900" cy="593656"/>
            <a:chOff x="3918084" y="1610215"/>
            <a:chExt cx="198900" cy="593656"/>
          </a:xfrm>
        </p:grpSpPr>
        <p:cxnSp>
          <p:nvCxnSpPr>
            <p:cNvPr id="111" name="Google Shape;111;p18"/>
            <p:cNvCxnSpPr/>
            <p:nvPr/>
          </p:nvCxnSpPr>
          <p:spPr>
            <a:xfrm>
              <a:off x="4017546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2" name="Google Shape;112;p18"/>
            <p:cNvSpPr/>
            <p:nvPr/>
          </p:nvSpPr>
          <p:spPr>
            <a:xfrm>
              <a:off x="3918084" y="1610215"/>
              <a:ext cx="198900" cy="19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" name="Google Shape;113;p18"/>
          <p:cNvSpPr txBox="1"/>
          <p:nvPr>
            <p:ph idx="4294967295" type="body"/>
          </p:nvPr>
        </p:nvSpPr>
        <p:spPr>
          <a:xfrm>
            <a:off x="3304094" y="374700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ja" sz="1600"/>
              <a:t>ここにテキストを挿入 ここにテキストを挿入 ここにテキストを挿入 </a:t>
            </a:r>
            <a:endParaRPr sz="1600"/>
          </a:p>
        </p:txBody>
      </p:sp>
      <p:sp>
        <p:nvSpPr>
          <p:cNvPr id="114" name="Google Shape;114;p18"/>
          <p:cNvSpPr/>
          <p:nvPr/>
        </p:nvSpPr>
        <p:spPr>
          <a:xfrm>
            <a:off x="5126893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8"/>
          <p:cNvSpPr txBox="1"/>
          <p:nvPr>
            <p:ph idx="4294967295" type="body"/>
          </p:nvPr>
        </p:nvSpPr>
        <p:spPr>
          <a:xfrm>
            <a:off x="5416699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lt1"/>
                </a:solidFill>
              </a:rPr>
              <a:t>30 分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16" name="Google Shape;116;p18"/>
          <p:cNvGrpSpPr/>
          <p:nvPr/>
        </p:nvGrpSpPr>
        <p:grpSpPr>
          <a:xfrm>
            <a:off x="5973070" y="2938958"/>
            <a:ext cx="198900" cy="593656"/>
            <a:chOff x="5958946" y="2938958"/>
            <a:chExt cx="198900" cy="593656"/>
          </a:xfrm>
        </p:grpSpPr>
        <p:cxnSp>
          <p:nvCxnSpPr>
            <p:cNvPr id="117" name="Google Shape;117;p18"/>
            <p:cNvCxnSpPr/>
            <p:nvPr/>
          </p:nvCxnSpPr>
          <p:spPr>
            <a:xfrm rot="10800000">
              <a:off x="6058409" y="2938958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8" name="Google Shape;118;p18"/>
            <p:cNvSpPr/>
            <p:nvPr/>
          </p:nvSpPr>
          <p:spPr>
            <a:xfrm flipH="1" rot="10800000">
              <a:off x="5958946" y="3333714"/>
              <a:ext cx="198900" cy="19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8"/>
          <p:cNvSpPr txBox="1"/>
          <p:nvPr>
            <p:ph idx="4294967295" type="body"/>
          </p:nvPr>
        </p:nvSpPr>
        <p:spPr>
          <a:xfrm>
            <a:off x="5126902" y="3757725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ja" sz="1600"/>
              <a:t>ここにテキストを挿入 ここにテキストを挿入 ここにテキストを挿入 </a:t>
            </a:r>
            <a:endParaRPr sz="1600"/>
          </a:p>
        </p:txBody>
      </p:sp>
      <p:sp>
        <p:nvSpPr>
          <p:cNvPr id="120" name="Google Shape;120;p18"/>
          <p:cNvSpPr/>
          <p:nvPr/>
        </p:nvSpPr>
        <p:spPr>
          <a:xfrm>
            <a:off x="6781813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8"/>
          <p:cNvSpPr txBox="1"/>
          <p:nvPr>
            <p:ph idx="4294967295" type="body"/>
          </p:nvPr>
        </p:nvSpPr>
        <p:spPr>
          <a:xfrm>
            <a:off x="7111512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lt1"/>
                </a:solidFill>
              </a:rPr>
              <a:t>15 分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22" name="Google Shape;122;p18"/>
          <p:cNvGrpSpPr/>
          <p:nvPr/>
        </p:nvGrpSpPr>
        <p:grpSpPr>
          <a:xfrm>
            <a:off x="7669807" y="1610215"/>
            <a:ext cx="198900" cy="593656"/>
            <a:chOff x="3918084" y="1610215"/>
            <a:chExt cx="198900" cy="593656"/>
          </a:xfrm>
        </p:grpSpPr>
        <p:cxnSp>
          <p:nvCxnSpPr>
            <p:cNvPr id="123" name="Google Shape;123;p18"/>
            <p:cNvCxnSpPr/>
            <p:nvPr/>
          </p:nvCxnSpPr>
          <p:spPr>
            <a:xfrm>
              <a:off x="4017546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4" name="Google Shape;124;p18"/>
            <p:cNvSpPr/>
            <p:nvPr/>
          </p:nvSpPr>
          <p:spPr>
            <a:xfrm>
              <a:off x="3918084" y="1610215"/>
              <a:ext cx="198900" cy="19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8"/>
          <p:cNvSpPr txBox="1"/>
          <p:nvPr>
            <p:ph idx="4294967295" type="body"/>
          </p:nvPr>
        </p:nvSpPr>
        <p:spPr>
          <a:xfrm>
            <a:off x="6685979" y="374700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ja" sz="1600"/>
              <a:t>ここにテキストを挿入 ここにテキストを挿入 ここにテキストを挿入 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宿題</a:t>
            </a:r>
            <a:endParaRPr/>
          </a:p>
        </p:txBody>
      </p:sp>
      <p:sp>
        <p:nvSpPr>
          <p:cNvPr id="131" name="Google Shape;131;p19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ここにテキストを挿入 ここにテキストを挿入 ここにテキストを挿入 ここにテキストを挿入 ここにテキストを挿入 ここにテキストを挿入 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AutoNum type="arabicPeriod"/>
            </a:pPr>
            <a:r>
              <a:rPr lang="ja"/>
              <a:t>ここにテキストを挿入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ja"/>
              <a:t>ここにテキストを挿入 ここにテキストを挿入 ここにテキストを挿入 ここにテキストを挿入 ここにテキストを挿入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9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ja"/>
              <a:t>ここにテキストを挿入 ここにテキストを挿入 ここにテキストを挿入 ここにテキストを挿入 ここにテキストを挿入 ここにテキストを挿入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